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3"/>
  </p:notesMasterIdLst>
  <p:sldIdLst>
    <p:sldId id="256" r:id="rId2"/>
    <p:sldId id="257" r:id="rId3"/>
    <p:sldId id="264" r:id="rId4"/>
    <p:sldId id="263" r:id="rId5"/>
    <p:sldId id="258" r:id="rId6"/>
    <p:sldId id="259" r:id="rId7"/>
    <p:sldId id="260" r:id="rId8"/>
    <p:sldId id="266" r:id="rId9"/>
    <p:sldId id="261" r:id="rId10"/>
    <p:sldId id="262" r:id="rId11"/>
    <p:sldId id="265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88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9E155A-CE0F-4771-AA74-02BC6DD9E599}" type="datetimeFigureOut">
              <a:rPr lang="ru-RU" smtClean="0"/>
              <a:t>03.10.2018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81C33A-2C83-417A-830E-0E71F2D6AD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28352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81C33A-2C83-417A-830E-0E71F2D6AD29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34031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4334933" y="1169931"/>
            <a:ext cx="4814835" cy="4993802"/>
            <a:chOff x="4334933" y="1169931"/>
            <a:chExt cx="4814835" cy="4993802"/>
          </a:xfrm>
        </p:grpSpPr>
        <p:cxnSp>
          <p:nvCxnSpPr>
            <p:cNvPr id="17" name="Straight Connector 16"/>
            <p:cNvCxnSpPr/>
            <p:nvPr/>
          </p:nvCxnSpPr>
          <p:spPr>
            <a:xfrm flipH="1">
              <a:off x="6009259" y="1169931"/>
              <a:ext cx="3134741" cy="313474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4334933" y="1348898"/>
              <a:ext cx="4814835" cy="481483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5225595" y="1469269"/>
              <a:ext cx="3912054" cy="39120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5304588" y="1307856"/>
              <a:ext cx="3839412" cy="383941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5707078" y="1770196"/>
              <a:ext cx="3430571" cy="343057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33400"/>
            <a:ext cx="6154713" cy="3124201"/>
          </a:xfrm>
        </p:spPr>
        <p:txBody>
          <a:bodyPr anchor="b">
            <a:normAutofit/>
          </a:bodyPr>
          <a:lstStyle>
            <a:lvl1pPr algn="l">
              <a:defRPr sz="44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843868"/>
            <a:ext cx="4954250" cy="1913466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35315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33400" y="533400"/>
            <a:ext cx="8077200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762002" y="3843867"/>
            <a:ext cx="7281332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03.10.2018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54319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077200" cy="2895600"/>
          </a:xfrm>
        </p:spPr>
        <p:txBody>
          <a:bodyPr anchor="ctr">
            <a:normAutofit/>
          </a:bodyPr>
          <a:lstStyle>
            <a:lvl1pPr algn="l">
              <a:defRPr sz="28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114800"/>
            <a:ext cx="6383552" cy="19050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15778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3" y="533400"/>
            <a:ext cx="6859787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66800" y="3429000"/>
            <a:ext cx="6402467" cy="4826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301070"/>
            <a:ext cx="6382361" cy="171873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121512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429000"/>
            <a:ext cx="6382361" cy="1697400"/>
          </a:xfrm>
        </p:spPr>
        <p:txBody>
          <a:bodyPr anchor="b">
            <a:normAutofit/>
          </a:bodyPr>
          <a:lstStyle>
            <a:lvl1pPr algn="l">
              <a:defRPr sz="28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132980"/>
            <a:ext cx="6383552" cy="886819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99953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4" y="533400"/>
            <a:ext cx="6859786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886200"/>
            <a:ext cx="638236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953000"/>
            <a:ext cx="63823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837542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7525658" cy="28956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928534"/>
            <a:ext cx="638236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766735"/>
            <a:ext cx="6382360" cy="1253065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5777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1"/>
            <a:ext cx="6554867" cy="376767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23623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6406" y="533400"/>
            <a:ext cx="2044194" cy="4419600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0"/>
            <a:ext cx="5850012" cy="548640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63174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33400"/>
            <a:ext cx="6554867" cy="3767670"/>
          </a:xfrm>
        </p:spPr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33786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981199"/>
            <a:ext cx="6402468" cy="2319867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487333"/>
            <a:ext cx="6402467" cy="1532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30312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533400" y="533400"/>
            <a:ext cx="3949967" cy="3767667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533400"/>
            <a:ext cx="3948238" cy="3759200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03.10.2018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00726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1" y="533400"/>
            <a:ext cx="3716866" cy="609600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399" y="1143000"/>
            <a:ext cx="3945467" cy="3158067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5016" y="566738"/>
            <a:ext cx="376405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1143000"/>
            <a:ext cx="3956705" cy="3149600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03.10.2018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63950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03.10.2018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61635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03.10.2018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08359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8667" y="533400"/>
            <a:ext cx="3200400" cy="1524000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399" y="533400"/>
            <a:ext cx="4438755" cy="5486400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18667" y="2209802"/>
            <a:ext cx="32004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03.10.2018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14752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5800" y="1447800"/>
            <a:ext cx="3563258" cy="11430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762000" y="914400"/>
            <a:ext cx="3280974" cy="48006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6027" y="2743200"/>
            <a:ext cx="3564223" cy="2082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03.10.2018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33400" y="6172200"/>
            <a:ext cx="5811724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45631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670675" y="3894667"/>
            <a:ext cx="2470456" cy="2658533"/>
            <a:chOff x="6687077" y="3259666"/>
            <a:chExt cx="2981857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8756120" y="3259666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6687077" y="3486677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7772400" y="3581400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7923214" y="3433394"/>
              <a:ext cx="1739738" cy="17397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8398935" y="3985317"/>
              <a:ext cx="1264017" cy="12640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33401"/>
            <a:ext cx="6554867" cy="37676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30245" y="6172203"/>
            <a:ext cx="1200463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5B106E36-FD25-4E2D-B0AA-010F637433A0}" type="datetimeFigureOut">
              <a:rPr lang="ru-RU" smtClean="0"/>
              <a:pPr/>
              <a:t>03.10.2018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172200"/>
            <a:ext cx="581172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4426" y="5578478"/>
            <a:ext cx="856907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8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601326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  <p:sldLayoutId id="2147483701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4365104"/>
            <a:ext cx="4499992" cy="720080"/>
          </a:xfrm>
        </p:spPr>
        <p:txBody>
          <a:bodyPr>
            <a:normAutofit fontScale="92500" lnSpcReduction="20000"/>
          </a:bodyPr>
          <a:lstStyle/>
          <a:p>
            <a:r>
              <a:rPr lang="ru-RU" dirty="0">
                <a:solidFill>
                  <a:schemeClr val="tx1"/>
                </a:solidFill>
              </a:rPr>
              <a:t>Родился 5 июля 1958 года </a:t>
            </a:r>
            <a:endParaRPr lang="ru-RU" dirty="0" smtClean="0">
              <a:solidFill>
                <a:schemeClr val="tx1"/>
              </a:solidFill>
            </a:endParaRPr>
          </a:p>
          <a:p>
            <a:r>
              <a:rPr lang="ru-RU" dirty="0" smtClean="0">
                <a:solidFill>
                  <a:schemeClr val="tx1"/>
                </a:solidFill>
              </a:rPr>
              <a:t>В 2018 году юбилей = 60 лет!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548680"/>
            <a:ext cx="4984355" cy="3312368"/>
          </a:xfrm>
          <a:prstGeom prst="rect">
            <a:avLst/>
          </a:prstGeom>
          <a:noFill/>
        </p:spPr>
        <p:txBody>
          <a:bodyPr wrap="none">
            <a:prstTxWarp prst="textWave1">
              <a:avLst>
                <a:gd name="adj1" fmla="val 12500"/>
                <a:gd name="adj2" fmla="val 150"/>
              </a:avLst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chemeClr val="accent1">
                      <a:lumMod val="60000"/>
                      <a:lumOff val="40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Андрей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chemeClr val="accent1">
                      <a:lumMod val="60000"/>
                      <a:lumOff val="40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Алексеевич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chemeClr val="accent1">
                      <a:lumMod val="60000"/>
                      <a:lumOff val="40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Усачёв</a:t>
            </a:r>
          </a:p>
        </p:txBody>
      </p:sp>
      <p:pic>
        <p:nvPicPr>
          <p:cNvPr id="9" name="Рисунок 8" descr="167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20072" y="260648"/>
            <a:ext cx="3582144" cy="53732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88024" y="692696"/>
            <a:ext cx="3549080" cy="4929411"/>
          </a:xfrm>
        </p:spPr>
        <p:txBody>
          <a:bodyPr>
            <a:normAutofit lnSpcReduction="10000"/>
          </a:bodyPr>
          <a:lstStyle/>
          <a:p>
            <a:pPr marL="0" indent="355600" algn="just">
              <a:lnSpc>
                <a:spcPct val="150000"/>
              </a:lnSpc>
              <a:buNone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2005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году стал лауреатом фестиваля сатиры и юмора «Золотой Остап» за песни для детей и лауреатом Ежегодного Национального конкурса «Книга года» за книгу «333 кота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  <a:p>
            <a:pPr marL="0" indent="355600" algn="just">
              <a:lnSpc>
                <a:spcPct val="150000"/>
              </a:lnSpc>
              <a:buNone/>
            </a:pP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2006 году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лауреатом международного конкурса «Петя и волк-2006» за лучшее произведение для детей.</a:t>
            </a:r>
          </a:p>
        </p:txBody>
      </p:sp>
      <p:pic>
        <p:nvPicPr>
          <p:cNvPr id="4" name="Рисунок 3" descr="685.jpeg"/>
          <p:cNvPicPr>
            <a:picLocks noChangeAspect="1"/>
          </p:cNvPicPr>
          <p:nvPr/>
        </p:nvPicPr>
        <p:blipFill>
          <a:blip r:embed="rId2" cstate="print"/>
          <a:srcRect b="8837"/>
          <a:stretch>
            <a:fillRect/>
          </a:stretch>
        </p:blipFill>
        <p:spPr>
          <a:xfrm>
            <a:off x="899592" y="1052736"/>
            <a:ext cx="2952328" cy="415950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268761"/>
            <a:ext cx="8229600" cy="3600400"/>
          </a:xfrm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>
            <a:normAutofit/>
            <a:sp3d extrusionH="57150">
              <a:bevelT w="38100" h="38100" prst="relaxedInset"/>
            </a:sp3d>
          </a:bodyPr>
          <a:lstStyle/>
          <a:p>
            <a:pPr algn="ctr">
              <a:buNone/>
            </a:pPr>
            <a:r>
              <a:rPr lang="ru-RU" sz="6000" dirty="0">
                <a:effectLst>
                  <a:glow rad="228600">
                    <a:schemeClr val="accent1">
                      <a:lumMod val="75000"/>
                      <a:alpha val="52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99592" y="3717032"/>
            <a:ext cx="7488832" cy="2952328"/>
          </a:xfrm>
        </p:spPr>
        <p:txBody>
          <a:bodyPr>
            <a:normAutofit/>
          </a:bodyPr>
          <a:lstStyle/>
          <a:p>
            <a:pPr marL="0" indent="35560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Андрей Алексеевич Усачев родился 5 июля 1958 года в Москве. </a:t>
            </a:r>
          </a:p>
          <a:p>
            <a:pPr marL="0" indent="355600" algn="just">
              <a:buNone/>
            </a:pPr>
            <a:r>
              <a:rPr lang="ru-RU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Сначала поступил в Московский институт электронной техники, проучился там </a:t>
            </a:r>
            <a:r>
              <a:rPr lang="ru-RU" sz="2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целых 4 </a:t>
            </a:r>
            <a:r>
              <a:rPr lang="ru-RU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 и </a:t>
            </a:r>
            <a:r>
              <a:rPr lang="ru-RU" sz="2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понял, что жить без литературы не может. Тогда он перешел </a:t>
            </a:r>
            <a:r>
              <a:rPr lang="ru-RU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филологический факультет Тверского государственного университета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4" name="Рисунок 3" descr="author01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35696" y="188640"/>
            <a:ext cx="5398386" cy="36006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764704"/>
            <a:ext cx="4176464" cy="5400600"/>
          </a:xfrm>
        </p:spPr>
        <p:txBody>
          <a:bodyPr>
            <a:normAutofit/>
          </a:bodyPr>
          <a:lstStyle/>
          <a:p>
            <a:pPr marL="0" indent="355600" algn="ctr">
              <a:buNone/>
            </a:pPr>
            <a:r>
              <a:rPr lang="ru-RU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Андрея </a:t>
            </a:r>
            <a:r>
              <a:rPr lang="ru-RU" sz="2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Алексеевича </a:t>
            </a:r>
            <a:r>
              <a:rPr lang="ru-RU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много </a:t>
            </a:r>
            <a:r>
              <a:rPr lang="ru-RU" sz="2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профессий: </a:t>
            </a:r>
            <a:r>
              <a:rPr lang="ru-RU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 работал дворником, сторожем</a:t>
            </a:r>
            <a:r>
              <a:rPr lang="ru-RU" sz="2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мыл посуду, </a:t>
            </a:r>
            <a:r>
              <a:rPr lang="ru-RU" sz="2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был барабанщиком </a:t>
            </a:r>
            <a:r>
              <a:rPr lang="ru-RU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ресторане, машинистом сцены в Театре Сатиры, охранником на железной дороге, уборщиком на </a:t>
            </a:r>
            <a:r>
              <a:rPr lang="ru-RU" sz="2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пляже… А потом </a:t>
            </a:r>
            <a:r>
              <a:rPr lang="ru-RU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стал редактором журнала «Веселые картинки</a:t>
            </a:r>
            <a:r>
              <a:rPr lang="ru-RU" sz="2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»! </a:t>
            </a:r>
            <a:endParaRPr lang="ru-RU" sz="2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0632434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32040" y="980728"/>
            <a:ext cx="3755703" cy="508709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332656"/>
            <a:ext cx="4824536" cy="6480720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endParaRPr lang="ru-RU" dirty="0"/>
          </a:p>
          <a:p>
            <a:pPr marL="0" indent="3556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8000" dirty="0"/>
              <a:t> </a:t>
            </a:r>
            <a:r>
              <a:rPr lang="ru-RU" sz="8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Публиковать  свои сочинения  </a:t>
            </a:r>
          </a:p>
          <a:p>
            <a:pPr marL="0" indent="3556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8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Андрей Усачев </a:t>
            </a:r>
            <a:r>
              <a:rPr lang="ru-RU" sz="8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начал в 1985 </a:t>
            </a:r>
            <a:r>
              <a:rPr lang="ru-RU" sz="8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году. </a:t>
            </a:r>
            <a:endParaRPr lang="ru-RU" sz="8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3556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5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8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1990 г. книга стихов «Если бросить камень вверх» </a:t>
            </a:r>
            <a:r>
              <a:rPr lang="ru-RU" sz="8000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получила первую премию </a:t>
            </a:r>
            <a:r>
              <a:rPr lang="ru-RU" sz="8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Всероссийском конкурсе молодых </a:t>
            </a:r>
            <a:r>
              <a:rPr lang="ru-RU" sz="8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писателей для детей. </a:t>
            </a:r>
            <a:endParaRPr lang="ru-RU" sz="8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3556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8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1991 году - стал Членом </a:t>
            </a:r>
            <a:r>
              <a:rPr lang="ru-RU" sz="8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Союза </a:t>
            </a:r>
            <a:r>
              <a:rPr lang="ru-RU" sz="8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Писателей.  </a:t>
            </a:r>
            <a:r>
              <a:rPr lang="ru-RU" sz="8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России вышло более 100 книг Андрея Усачева для детей. </a:t>
            </a:r>
          </a:p>
          <a:p>
            <a:pPr marL="0" indent="3556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8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Две книги вышли в Израиле (на иврите). Две — на Украине, две — в Республике Молдова. Есть </a:t>
            </a:r>
            <a:r>
              <a:rPr lang="ru-RU" sz="8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книги </a:t>
            </a:r>
            <a:r>
              <a:rPr lang="ru-RU" sz="8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Польше, Сербии, Японии. </a:t>
            </a:r>
          </a:p>
          <a:p>
            <a:pPr marL="0" indent="3556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8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Пять книг </a:t>
            </a:r>
            <a:r>
              <a:rPr lang="ru-RU" sz="8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А.Усачева</a:t>
            </a:r>
            <a:r>
              <a:rPr lang="ru-RU" sz="8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8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рекомендовано Министерством Образования России для изучения в школах в качестве учебных пособий: </a:t>
            </a:r>
            <a:r>
              <a:rPr lang="ru-RU" sz="8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«ОБЖ» для 1</a:t>
            </a:r>
            <a:r>
              <a:rPr lang="ru-RU" sz="8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2, 3-4 </a:t>
            </a:r>
            <a:r>
              <a:rPr lang="ru-RU" sz="8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классов,     «</a:t>
            </a:r>
            <a:r>
              <a:rPr lang="ru-RU" sz="8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Декларация Прав Человека», </a:t>
            </a:r>
            <a:r>
              <a:rPr lang="ru-RU" sz="8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«</a:t>
            </a:r>
            <a:r>
              <a:rPr lang="ru-RU" sz="8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Мои географические открытия».</a:t>
            </a:r>
          </a:p>
        </p:txBody>
      </p:sp>
      <p:pic>
        <p:nvPicPr>
          <p:cNvPr id="4" name="Рисунок 3" descr="2DE9DA836F00B4E14A5431DFAACD26C0.cover_b.jpg"/>
          <p:cNvPicPr>
            <a:picLocks noChangeAspect="1"/>
          </p:cNvPicPr>
          <p:nvPr/>
        </p:nvPicPr>
        <p:blipFill>
          <a:blip r:embed="rId2" cstate="print">
            <a:lum contrast="10000"/>
          </a:blip>
          <a:stretch>
            <a:fillRect/>
          </a:stretch>
        </p:blipFill>
        <p:spPr>
          <a:xfrm>
            <a:off x="4860032" y="260648"/>
            <a:ext cx="1872208" cy="247433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Рисунок 4" descr="7050CFDA332E9E26908BF63A3DE22A03.cover_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20272" y="1154154"/>
            <a:ext cx="1800199" cy="239550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Рисунок 5" descr="83409B5F8B96C9F9BCFE007E1EEBD89C.cover_b.jpg"/>
          <p:cNvPicPr>
            <a:picLocks noChangeAspect="1"/>
          </p:cNvPicPr>
          <p:nvPr/>
        </p:nvPicPr>
        <p:blipFill>
          <a:blip r:embed="rId4" cstate="print">
            <a:lum contrast="10000"/>
          </a:blip>
          <a:stretch>
            <a:fillRect/>
          </a:stretch>
        </p:blipFill>
        <p:spPr>
          <a:xfrm>
            <a:off x="4860032" y="3068960"/>
            <a:ext cx="1845919" cy="252028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Рисунок 6" descr="36813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020272" y="3789040"/>
            <a:ext cx="1827480" cy="239216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99592" y="4005064"/>
            <a:ext cx="7560840" cy="2520280"/>
          </a:xfrm>
        </p:spPr>
        <p:txBody>
          <a:bodyPr>
            <a:normAutofit lnSpcReduction="10000"/>
          </a:bodyPr>
          <a:lstStyle/>
          <a:p>
            <a:pPr marL="0" indent="35560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Музыку на его стихи писали известные композиторы: Максим Дунаевский, Теодор Ефимов, Павел Овсянников, Александр Пинегин. К некоторым своим стихам он сочинил музыку сам. </a:t>
            </a:r>
          </a:p>
          <a:p>
            <a:pPr marL="0" indent="355600" algn="just">
              <a:buNone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телевидении звучало около более 50 песен для детей со стихами и музыкой Усачева. 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Выпущено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 аудиокассет с его песнями и сказками. </a:t>
            </a:r>
          </a:p>
          <a:p>
            <a:pPr>
              <a:buNone/>
            </a:pPr>
            <a:r>
              <a:rPr lang="ru-RU" dirty="0"/>
              <a:t> </a:t>
            </a:r>
          </a:p>
        </p:txBody>
      </p:sp>
      <p:pic>
        <p:nvPicPr>
          <p:cNvPr id="4" name="Рисунок 3" descr="8.jpg"/>
          <p:cNvPicPr>
            <a:picLocks noChangeAspect="1"/>
          </p:cNvPicPr>
          <p:nvPr/>
        </p:nvPicPr>
        <p:blipFill>
          <a:blip r:embed="rId2" cstate="print"/>
          <a:srcRect t="13251" r="4874" b="46850"/>
          <a:stretch>
            <a:fillRect/>
          </a:stretch>
        </p:blipFill>
        <p:spPr>
          <a:xfrm>
            <a:off x="1400502" y="188639"/>
            <a:ext cx="6195834" cy="38513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143872" y="932761"/>
            <a:ext cx="3466728" cy="4021907"/>
          </a:xfrm>
        </p:spPr>
        <p:txBody>
          <a:bodyPr>
            <a:normAutofit/>
          </a:bodyPr>
          <a:lstStyle/>
          <a:p>
            <a:pPr marL="0" indent="3556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Кроме стихов и прозы, пишет для кукольного театра. Единолично и в соавторстве создано более 10 пьес. </a:t>
            </a:r>
            <a:endParaRPr lang="ru-RU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3556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Пьесы </a:t>
            </a:r>
            <a:r>
              <a:rPr lang="ru-RU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Андрея Усачева идут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20 театрах России. 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5d658d8ddd6c71aee004e8c624ca32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88640"/>
            <a:ext cx="4909840" cy="3279773"/>
          </a:xfrm>
          <a:prstGeom prst="rect">
            <a:avLst/>
          </a:prstGeom>
        </p:spPr>
      </p:pic>
      <p:pic>
        <p:nvPicPr>
          <p:cNvPr id="5" name="Рисунок 4" descr="pic-16103-137879103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3501007"/>
            <a:ext cx="4896544" cy="29073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5877272"/>
            <a:ext cx="5842992" cy="220886"/>
          </a:xfrm>
        </p:spPr>
        <p:txBody>
          <a:bodyPr>
            <a:noAutofit/>
          </a:bodyPr>
          <a:lstStyle/>
          <a:p>
            <a:r>
              <a:rPr lang="ru-RU" sz="3200" dirty="0"/>
              <a:t>            Мультфильм </a:t>
            </a:r>
            <a:br>
              <a:rPr lang="ru-RU" sz="3200" dirty="0"/>
            </a:br>
            <a:r>
              <a:rPr lang="ru-RU" sz="3200" dirty="0"/>
              <a:t>   Умная собачка Соня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88641"/>
            <a:ext cx="8301608" cy="2160239"/>
          </a:xfrm>
        </p:spPr>
        <p:txBody>
          <a:bodyPr>
            <a:normAutofit/>
          </a:bodyPr>
          <a:lstStyle/>
          <a:p>
            <a:pPr marL="0" indent="355600" algn="just">
              <a:buNone/>
            </a:pPr>
            <a:r>
              <a:rPr lang="ru-RU" dirty="0">
                <a:solidFill>
                  <a:schemeClr val="bg1"/>
                </a:solidFill>
              </a:rPr>
              <a:t> На студиях «</a:t>
            </a:r>
            <a:r>
              <a:rPr lang="ru-RU" dirty="0" err="1">
                <a:solidFill>
                  <a:schemeClr val="bg1"/>
                </a:solidFill>
              </a:rPr>
              <a:t>Союзмультфильм</a:t>
            </a:r>
            <a:r>
              <a:rPr lang="ru-RU" dirty="0">
                <a:solidFill>
                  <a:schemeClr val="bg1"/>
                </a:solidFill>
              </a:rPr>
              <a:t>», «Экран», «СТВ» по сценариям и стихам А. Усачева нарисовано 15 мультфильмов. В том числе один полнометражный</a:t>
            </a:r>
            <a:r>
              <a:rPr lang="ru-RU" dirty="0"/>
              <a:t>. </a:t>
            </a:r>
          </a:p>
          <a:p>
            <a:pPr>
              <a:buNone/>
            </a:pPr>
            <a:r>
              <a:rPr lang="ru-RU" dirty="0"/>
              <a:t> 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1229898033_umnaja_sobachka_sonja_1_avi_image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51720" y="1340768"/>
            <a:ext cx="5400600" cy="405045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980728"/>
            <a:ext cx="4258816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/>
              <a:t> </a:t>
            </a:r>
          </a:p>
          <a:p>
            <a:pPr marL="0" indent="355600" algn="just">
              <a:buNone/>
            </a:pPr>
            <a:r>
              <a:rPr lang="ru-RU" dirty="0"/>
              <a:t> </a:t>
            </a:r>
            <a:r>
              <a:rPr lang="ru-RU" sz="2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Андрей Алексеевич Усачев - автор </a:t>
            </a:r>
            <a:r>
              <a:rPr lang="ru-RU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сценариев 40-серийного телевизионного художественного фильма «Дракоша и Компания». Много работал на телевидении. </a:t>
            </a:r>
          </a:p>
          <a:p>
            <a:pPr marL="0" indent="355600" algn="just">
              <a:buNone/>
            </a:pPr>
            <a:r>
              <a:rPr lang="ru-RU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Только </a:t>
            </a:r>
            <a:r>
              <a:rPr lang="ru-RU" sz="2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1995-1996 </a:t>
            </a:r>
            <a:r>
              <a:rPr lang="ru-RU" sz="2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годы </a:t>
            </a:r>
            <a:r>
              <a:rPr lang="ru-RU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выпустил около ста передач «</a:t>
            </a:r>
            <a:r>
              <a:rPr lang="ru-RU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Кварьете</a:t>
            </a:r>
            <a:r>
              <a:rPr lang="ru-RU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"Веселая </a:t>
            </a:r>
            <a:r>
              <a:rPr lang="ru-RU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Квампания</a:t>
            </a:r>
            <a:r>
              <a:rPr lang="ru-RU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"». </a:t>
            </a:r>
          </a:p>
          <a:p>
            <a:pPr>
              <a:buNone/>
            </a:pP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cover-30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96136" y="404664"/>
            <a:ext cx="2232248" cy="2969036"/>
          </a:xfrm>
          <a:prstGeom prst="rect">
            <a:avLst/>
          </a:prstGeom>
        </p:spPr>
      </p:pic>
      <p:pic>
        <p:nvPicPr>
          <p:cNvPr id="5" name="Рисунок 4" descr="l_5d3a4c9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47600" y="3645024"/>
            <a:ext cx="3048000" cy="2286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5220072" y="6309320"/>
            <a:ext cx="33005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/>
              <a:t>Кварьете</a:t>
            </a:r>
            <a:r>
              <a:rPr lang="ru-RU" dirty="0"/>
              <a:t> "Весёлая </a:t>
            </a:r>
            <a:r>
              <a:rPr lang="ru-RU" dirty="0" err="1"/>
              <a:t>Квампания</a:t>
            </a:r>
            <a:r>
              <a:rPr lang="ru-RU" dirty="0"/>
              <a:t>"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260649"/>
            <a:ext cx="8301608" cy="1800199"/>
          </a:xfrm>
        </p:spPr>
        <p:txBody>
          <a:bodyPr>
            <a:normAutofit fontScale="55000" lnSpcReduction="20000"/>
          </a:bodyPr>
          <a:lstStyle/>
          <a:p>
            <a:pPr marL="0" indent="355600" algn="just">
              <a:buNone/>
            </a:pPr>
            <a:r>
              <a:rPr lang="ru-RU" dirty="0"/>
              <a:t> </a:t>
            </a:r>
            <a:endParaRPr lang="ru-RU" dirty="0" smtClean="0"/>
          </a:p>
          <a:p>
            <a:pPr marL="0" indent="355600" algn="just">
              <a:buNone/>
            </a:pPr>
            <a:r>
              <a:rPr lang="ru-RU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течение нескольких лет </a:t>
            </a:r>
            <a:r>
              <a:rPr lang="ru-RU" sz="3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А.Усачев</a:t>
            </a:r>
            <a:r>
              <a:rPr lang="ru-RU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вел </a:t>
            </a:r>
            <a:r>
              <a:rPr lang="ru-RU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детские радиопередачи «Веселая </a:t>
            </a:r>
            <a:r>
              <a:rPr lang="ru-RU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радио- </a:t>
            </a:r>
            <a:r>
              <a:rPr lang="ru-RU" sz="3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КВАмпания</a:t>
            </a:r>
            <a:r>
              <a:rPr lang="ru-RU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 «Летающий диван». </a:t>
            </a:r>
          </a:p>
          <a:p>
            <a:pPr marL="0" indent="355600" algn="just">
              <a:buNone/>
            </a:pPr>
            <a:r>
              <a:rPr lang="ru-RU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Автор сценариев Новогодних представлений для детей в Кремлевском дворце съездов и Московской мэрии. </a:t>
            </a:r>
          </a:p>
          <a:p>
            <a:pPr>
              <a:buNone/>
            </a:pPr>
            <a:r>
              <a:rPr lang="ru-RU" dirty="0"/>
              <a:t> 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5" name="Рисунок 4" descr="img_935233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4" y="1772816"/>
            <a:ext cx="7560840" cy="47415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3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2700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177</TotalTime>
  <Words>471</Words>
  <Application>Microsoft Office PowerPoint</Application>
  <PresentationFormat>Экран (4:3)</PresentationFormat>
  <Paragraphs>36</Paragraphs>
  <Slides>11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Сектор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        Мультфильм     Умная собачка Соня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Алексей</dc:creator>
  <cp:lastModifiedBy>yser</cp:lastModifiedBy>
  <cp:revision>23</cp:revision>
  <dcterms:created xsi:type="dcterms:W3CDTF">2015-01-15T13:48:11Z</dcterms:created>
  <dcterms:modified xsi:type="dcterms:W3CDTF">2018-10-03T08:30:48Z</dcterms:modified>
</cp:coreProperties>
</file>