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AC6E4-2682-40F1-9D9A-A3AA4DE4D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C19416-4E09-4ADF-8A1D-1A401EF76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BA3241-6B3E-4B74-B1F9-50F497592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01B188-5740-4152-B127-674FE5ED4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2E9A1-DE7D-4274-AF9C-10224BF28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45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4C871D-8291-421C-9660-21D43E4ED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78A66C-8B2A-4605-B07C-4D205D339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2AD437-6F27-47FE-A35D-2525BCA6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AEC346-ECEF-4EF5-BA4C-425D5FE6E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DDFCD9-2D3D-4405-ADD2-2C8B8BBD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61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3CF0E44-18B3-4751-BEA3-0F1F39D96B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E29E42-8024-4228-97BB-82F85BD09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910A84-90BC-4AE2-8E4E-1773312F3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A8792B-9EE8-4029-BB5C-C264DCC8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9E8118-F154-4F6D-9D1F-8ACDE1DE1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52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625B1A-F57F-487D-9C0B-5D92DACF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68D024-4868-46DE-B873-813AA5403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51DFFD-0707-4430-A5B1-F7851EA7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A28307-FBEA-45C9-9DD2-4C642AC43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FCB835-459B-4B50-856C-F86E4B89D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003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4CE98E-BFA3-47CF-A449-A1245C3DB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4CD114-48B2-417A-B34E-A30E30E1D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D8E194-6627-4DBE-AFB7-2734AD7E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B3FB12-9A9C-4AAB-99D1-B4710D464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CD35B4-0123-45EC-8E86-4A15216D7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83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00DF4-7DB3-48CF-BD0F-2BF62DD05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FA1FF-C35D-45DA-BEBE-D4E049F520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7A6F91-552F-4872-998E-7BE5569D1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4D1CE7-C7F3-4285-A46F-9598D13F8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B41737-4A3A-4B8F-BFFE-22E87672F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FF3578-F9A3-441F-A8B4-902CCB1A9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11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51F44-F35A-4767-A890-F3802EB7F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1A3D9A-08A1-478B-A336-1CCAC536E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D34854-13D0-4B6A-8E4B-0E9665151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5237C85-EC21-48DB-9E93-AA28A4EF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340006-A13C-4703-A99C-B93738C54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E8440E2-582B-437B-974B-4DC3B0B88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DDC060C-1EA1-4B39-8130-A5677D514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DFFC83-E937-4175-B27B-FC595B94A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281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870BBC-6F36-4A7C-84ED-764054E8F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9434586-FFF7-4B43-BABB-9B528B909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0A3577-1203-4BA8-85AF-7889B62AB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6C3968A-B485-4625-81B2-CBF3680FD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44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9A0ACE-59FD-40CF-BECD-044AD59C6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718FBB6-D419-41FE-ABD4-E0BA1933A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6643DC-A889-40A4-89BF-325E0F3EE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65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04A42-7A38-498B-8AE7-7EB9F95D7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57010-4FB4-4C23-A6A8-73329DBB3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F087DDB-0CC5-4F3B-8038-9EA023A04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B2A7B1-B6F4-4067-B0D7-06C6BDF7F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18A9DD-A1D3-482D-ABBA-5A5B08D7B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010A16-F036-4F88-90C2-C0CC2DE87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434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0830D-65D6-465C-A777-2B4299E9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5FB4C37-58D4-47DE-8FAB-6EF828005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B958981-D6B4-41AA-BCA1-A80CFBEBC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6CE036-7D72-4922-BDA6-83A07CBC8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2433A3-106D-41AF-B103-F95AA5285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981F8A-1293-4598-A7F6-A68E7A1A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291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511AD2-6CCB-493A-AC8F-1FBB2117D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D1495E-2855-4C1D-A2AA-F774CF121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DF93C4-D3BE-43A5-B958-56117C21F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58F93-4272-4EB1-A4D4-7090B8B54E18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364EF1-426D-47B7-800C-6D7AF0C391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361A60-5285-4A8E-B908-F2E2EECD5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0DA3F-C755-433E-AB9B-275F0575C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25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CCF0B-D181-4E9A-BDE1-8410C7F0C7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C1F027-AEBD-46E2-B7E2-FB6DEDF6B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18/b0/65/18b0659e1ad4dcf50dead9bd5fcd71ef.jpg?nii=t">
            <a:extLst>
              <a:ext uri="{FF2B5EF4-FFF2-40B4-BE49-F238E27FC236}">
                <a16:creationId xmlns:a16="http://schemas.microsoft.com/office/drawing/2014/main" id="{F7D65FA0-9342-45F3-B406-31429454A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01EBAA-3163-4DCC-9377-0A3BBBBDA186}"/>
              </a:ext>
            </a:extLst>
          </p:cNvPr>
          <p:cNvSpPr txBox="1"/>
          <p:nvPr/>
        </p:nvSpPr>
        <p:spPr>
          <a:xfrm>
            <a:off x="404733" y="261372"/>
            <a:ext cx="1088285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Фестиваль-конкурс «Просторы речи»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«Речь в ритме мелодии»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МБДОУ детский сад № 278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Интегрированное занятие для подгруппы детей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тяжёлыми нарушениями речи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(средняя группа)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«Где спрятался звук К?»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учитель-логопед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Барсукова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Е.К.</a:t>
            </a:r>
          </a:p>
          <a:p>
            <a:pPr algn="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 Бурдукова В.С.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Picture background">
            <a:extLst>
              <a:ext uri="{FF2B5EF4-FFF2-40B4-BE49-F238E27FC236}">
                <a16:creationId xmlns:a16="http://schemas.microsoft.com/office/drawing/2014/main" id="{3598FA73-E327-4CEE-B7DF-63BC6CF2C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898" y="40987"/>
            <a:ext cx="1642204" cy="164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avatars.mds.yandex.net/i?id=999d5ee22d87e3f01bdf0f4e05d23198_l-5526617-images-thumbs&amp;n=13">
            <a:extLst>
              <a:ext uri="{FF2B5EF4-FFF2-40B4-BE49-F238E27FC236}">
                <a16:creationId xmlns:a16="http://schemas.microsoft.com/office/drawing/2014/main" id="{A145458C-B819-4B2D-8DC0-B3BA470EB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0" y="4323412"/>
            <a:ext cx="2364497" cy="236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435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CCF0B-D181-4E9A-BDE1-8410C7F0C7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C1F027-AEBD-46E2-B7E2-FB6DEDF6B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18/b0/65/18b0659e1ad4dcf50dead9bd5fcd71ef.jpg?nii=t">
            <a:extLst>
              <a:ext uri="{FF2B5EF4-FFF2-40B4-BE49-F238E27FC236}">
                <a16:creationId xmlns:a16="http://schemas.microsoft.com/office/drawing/2014/main" id="{F7D65FA0-9342-45F3-B406-31429454A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4AF676-A1E6-4EEA-8091-4EC5955362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 r="9186"/>
          <a:stretch/>
        </p:blipFill>
        <p:spPr>
          <a:xfrm>
            <a:off x="1416057" y="1923531"/>
            <a:ext cx="3276000" cy="17850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01B51B-FF6C-4E65-ACD3-821975AC6B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1"/>
          <a:stretch/>
        </p:blipFill>
        <p:spPr>
          <a:xfrm>
            <a:off x="109098" y="130978"/>
            <a:ext cx="3608733" cy="1764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9E06901-71F9-4FC6-A990-6FBFA0D047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173" y="5392898"/>
            <a:ext cx="3315705" cy="14920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91C2C77-BB38-4B7D-AD89-7BA1096A11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0" r="3945"/>
          <a:stretch/>
        </p:blipFill>
        <p:spPr>
          <a:xfrm>
            <a:off x="64128" y="3708583"/>
            <a:ext cx="3226770" cy="1764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BE96CF6-A58B-4651-ACFC-51AC38006065}"/>
              </a:ext>
            </a:extLst>
          </p:cNvPr>
          <p:cNvSpPr txBox="1"/>
          <p:nvPr/>
        </p:nvSpPr>
        <p:spPr>
          <a:xfrm>
            <a:off x="5376920" y="335845"/>
            <a:ext cx="653536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темы начинается с отгадывания загадки. Отгадав её, ребята узнают, что в гости прикатился Колобок (на экране появляется заставка «Колобок»). Дети определяют, с какого звука начинается название гостя.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Колобок сообщает ребятам, что направляется на поиски звука К, так как он не знает, где звук может прятаться.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решают Колобку помочь и отправляются на Весёлом паровозике в путешествие (появляется заставка «Паровозик», включается  песня «Весёлый паровоз» музыка З.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Компанейца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слова О. Высоцкой 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Включается аудиофайл «Пение птиц». Дети слушают и        догадываются о месте, куда их  привёз Паровозик (на экране появляется заставка «Лес»)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2384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CCF0B-D181-4E9A-BDE1-8410C7F0C7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C1F027-AEBD-46E2-B7E2-FB6DEDF6B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18/b0/65/18b0659e1ad4dcf50dead9bd5fcd71ef.jpg?nii=t">
            <a:extLst>
              <a:ext uri="{FF2B5EF4-FFF2-40B4-BE49-F238E27FC236}">
                <a16:creationId xmlns:a16="http://schemas.microsoft.com/office/drawing/2014/main" id="{F7D65FA0-9342-45F3-B406-31429454A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477" y="3175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FA493E-1322-4BE3-B132-B367A36EF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77" y="-5603"/>
            <a:ext cx="3107972" cy="139858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141116-ADB3-4AE7-B8A7-9EA20C4F41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0" r="7471"/>
          <a:stretch/>
        </p:blipFill>
        <p:spPr>
          <a:xfrm>
            <a:off x="23043" y="1499273"/>
            <a:ext cx="3079804" cy="17714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073A051-063E-4274-B33E-E72A2A1220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3" y="4999010"/>
            <a:ext cx="3079805" cy="16557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9437436-0AE8-4773-8062-2CCB923971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5" r="16133"/>
          <a:stretch/>
        </p:blipFill>
        <p:spPr>
          <a:xfrm>
            <a:off x="6697463" y="59970"/>
            <a:ext cx="3023018" cy="19418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B7FB51A-FE87-4019-A715-BA7D952697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559" y="5035839"/>
            <a:ext cx="3096689" cy="139351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844D96A-6B99-44FC-AB31-36EFE1EBE1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463" y="2837016"/>
            <a:ext cx="2909243" cy="13091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B88D88-0352-46F5-BA81-C71185312CE8}"/>
              </a:ext>
            </a:extLst>
          </p:cNvPr>
          <p:cNvSpPr txBox="1"/>
          <p:nvPr/>
        </p:nvSpPr>
        <p:spPr>
          <a:xfrm>
            <a:off x="3140201" y="176574"/>
            <a:ext cx="348359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Внезапно погода меняется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чается аудиофайл  «Шум ветра»,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на экране заставка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«Ветер»),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закапал дождь (аудиофайл «Шум дождя,  заставка «Дождь»)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предлагается показать,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капают капельки и проговорить звук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(автоматизация в изолированном виде)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Капельки могут капать ещё: кап-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кап. » (появляется на экране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заставка «Ритмический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рисунок» в виде капель).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повторяют ритм на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музыкальном инструменте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«Треугольник» и проговаривают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другой ритмический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исполняют на бубне и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проговаривают.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A037CF-8BCB-470B-9159-8E126FB1C980}"/>
              </a:ext>
            </a:extLst>
          </p:cNvPr>
          <p:cNvSpPr txBox="1"/>
          <p:nvPr/>
        </p:nvSpPr>
        <p:spPr>
          <a:xfrm>
            <a:off x="9758016" y="158695"/>
            <a:ext cx="239150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скорее закон-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чился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дождь, ребятам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сдуть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капельку с зонтика (пособие «Зонтик и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капелька»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силы воздушной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струи)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Дождь закончился,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остались лужи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(появляется на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 заставка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«Лужи», на полу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«Лужи»)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перепрыгивают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лужи, проговаривают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слоговые дорожки со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Звуком 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звука К в слогах,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общей моторики)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FF48F0-7D99-44F6-9DAD-7B5F0AD8B0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51" y="3395062"/>
            <a:ext cx="3181391" cy="143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43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CCF0B-D181-4E9A-BDE1-8410C7F0C7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C1F027-AEBD-46E2-B7E2-FB6DEDF6B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18/b0/65/18b0659e1ad4dcf50dead9bd5fcd71ef.jpg?nii=t">
            <a:extLst>
              <a:ext uri="{FF2B5EF4-FFF2-40B4-BE49-F238E27FC236}">
                <a16:creationId xmlns:a16="http://schemas.microsoft.com/office/drawing/2014/main" id="{F7D65FA0-9342-45F3-B406-31429454A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BD8C28-8F5A-43BB-AB4F-D61E81F8F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2" y="31299"/>
            <a:ext cx="3100674" cy="13953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BDDDBC-28BA-4AE2-BEB2-B0062B9043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9" r="1947"/>
          <a:stretch/>
        </p:blipFill>
        <p:spPr>
          <a:xfrm>
            <a:off x="108142" y="2128604"/>
            <a:ext cx="3063704" cy="168100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03716E-2436-4DBE-A79D-6AC85FA3E1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4"/>
          <a:stretch/>
        </p:blipFill>
        <p:spPr>
          <a:xfrm>
            <a:off x="140235" y="4518440"/>
            <a:ext cx="3177913" cy="19232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8890628-D24B-4293-B87C-100EC60FEA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5" r="12017"/>
          <a:stretch/>
        </p:blipFill>
        <p:spPr>
          <a:xfrm>
            <a:off x="6677481" y="1653483"/>
            <a:ext cx="2313062" cy="11742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94674DF-636D-43E7-8F07-867EF28188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406" y="16853"/>
            <a:ext cx="2991773" cy="13462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28C683F-DF32-427B-8F4A-B59A70E2D8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4496" y="5096083"/>
            <a:ext cx="2937600" cy="13219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6D55D75-68B5-4A1A-9CEA-635043CDF7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183" y="3200754"/>
            <a:ext cx="2938218" cy="13221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5AB5A4-22D8-4E5F-8B01-4B0959578C52}"/>
              </a:ext>
            </a:extLst>
          </p:cNvPr>
          <p:cNvSpPr txBox="1"/>
          <p:nvPr/>
        </p:nvSpPr>
        <p:spPr>
          <a:xfrm>
            <a:off x="3230209" y="135295"/>
            <a:ext cx="335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высохли лужи нужно солнышко.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помогают появлению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«Солнышко»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речи с движением)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 появляется, но грустное. Чтобы солнышко стало весёлым, нужно найти лучики. В этом поможет  танец  «Маленькие лучики»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Чугайкиной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(развитие моторики, чувства ритма, эмоциональная разрядка)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17C90C-82FC-4595-9344-08FD8FF95525}"/>
              </a:ext>
            </a:extLst>
          </p:cNvPr>
          <p:cNvSpPr txBox="1"/>
          <p:nvPr/>
        </p:nvSpPr>
        <p:spPr>
          <a:xfrm>
            <a:off x="9358012" y="186880"/>
            <a:ext cx="2997424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Танец ребят помог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появиться лучикам (пособие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«Солнышко и лучики»)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 с лучиками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непростое,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ционное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показывают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артикуляционную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гимнастику (картинки для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тики).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лесу появляется солнце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на экране заставка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«Солнечный лес»),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6119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CCF0B-D181-4E9A-BDE1-8410C7F0C7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C1F027-AEBD-46E2-B7E2-FB6DEDF6B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18/b0/65/18b0659e1ad4dcf50dead9bd5fcd71ef.jpg?nii=t">
            <a:extLst>
              <a:ext uri="{FF2B5EF4-FFF2-40B4-BE49-F238E27FC236}">
                <a16:creationId xmlns:a16="http://schemas.microsoft.com/office/drawing/2014/main" id="{F7D65FA0-9342-45F3-B406-31429454A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75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64CE80-4E4F-4A0D-900B-E965DD4F5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20" y="86123"/>
            <a:ext cx="3679471" cy="16557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84DB715-BFC9-4ABF-BFA0-41D9B9622F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7" r="15031"/>
          <a:stretch/>
        </p:blipFill>
        <p:spPr>
          <a:xfrm>
            <a:off x="203119" y="3953720"/>
            <a:ext cx="3667607" cy="245008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ACB670D-03F5-4709-89AC-AD280D57CE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3" r="21893"/>
          <a:stretch/>
        </p:blipFill>
        <p:spPr>
          <a:xfrm>
            <a:off x="6601562" y="159476"/>
            <a:ext cx="2636816" cy="24738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2AFDFCA-B1A3-4575-9EB5-784E8A6B1D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r="20792"/>
          <a:stretch/>
        </p:blipFill>
        <p:spPr>
          <a:xfrm>
            <a:off x="254771" y="1861603"/>
            <a:ext cx="3290613" cy="189221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48C2E2F-D408-40ED-9732-EFBBA63739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48" y="3192938"/>
            <a:ext cx="2703740" cy="12166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F51D63-0B3C-4CFC-8A5C-A0CD38002F69}"/>
              </a:ext>
            </a:extLst>
          </p:cNvPr>
          <p:cNvSpPr txBox="1"/>
          <p:nvPr/>
        </p:nvSpPr>
        <p:spPr>
          <a:xfrm>
            <a:off x="3904072" y="117693"/>
            <a:ext cx="271757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пути дети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встречают лягушку,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кукушку. (аудиофайлы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заставка «Лягушка»,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«Кукушка»),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подражают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лягушке и кукушке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ва-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ва,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у-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двигаются дальше.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Вдруг, они замечают, что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листочков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упали с дерева, их сорвал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ветер. Выясняется, что это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леновые листья.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среди простых листьев, встречаются ещё необычные,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картинками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D3454C-BC9A-41A1-9B7F-694C545AAB49}"/>
              </a:ext>
            </a:extLst>
          </p:cNvPr>
          <p:cNvSpPr txBox="1"/>
          <p:nvPr/>
        </p:nvSpPr>
        <p:spPr>
          <a:xfrm>
            <a:off x="9304546" y="25401"/>
            <a:ext cx="280534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ребёнок поднимает, прикрепляет к дереву кленовый листочек с картинкой.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называет картинку, определяет место звука К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 музыку на заданной  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пропевает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по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слогам ( автоматизация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звука в словах, развитие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фонематического слуха,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вокальных навыков,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слоговой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структурой, дыханием)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«Кленовые листья»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0AE2D0-C2A5-4982-A3E0-C534BD0A609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2" r="23333"/>
          <a:stretch/>
        </p:blipFill>
        <p:spPr>
          <a:xfrm>
            <a:off x="6821520" y="4947287"/>
            <a:ext cx="2242018" cy="14416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6358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CCF0B-D181-4E9A-BDE1-8410C7F0C7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C1F027-AEBD-46E2-B7E2-FB6DEDF6B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originals/18/b0/65/18b0659e1ad4dcf50dead9bd5fcd71ef.jpg?nii=t">
            <a:extLst>
              <a:ext uri="{FF2B5EF4-FFF2-40B4-BE49-F238E27FC236}">
                <a16:creationId xmlns:a16="http://schemas.microsoft.com/office/drawing/2014/main" id="{F7D65FA0-9342-45F3-B406-31429454A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0C984F-026B-416F-B308-98D05A2BB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35" y="310965"/>
            <a:ext cx="4173280" cy="18779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F093C9-0E33-40ED-9232-3B0C9AF1E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35" y="2522096"/>
            <a:ext cx="4261613" cy="19177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176CCF-19D8-490A-B759-636103A8B371}"/>
              </a:ext>
            </a:extLst>
          </p:cNvPr>
          <p:cNvSpPr txBox="1"/>
          <p:nvPr/>
        </p:nvSpPr>
        <p:spPr>
          <a:xfrm>
            <a:off x="4925331" y="192504"/>
            <a:ext cx="72666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Листочки вернулись на дерево.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подошло к концу .Ребята прощаются с лесом.  Появляется на экране заставка «Колобок». Дети делятся впечатлениями и  рассказывают Колобку, где же прятался звук К. Колобок благодарит ребят за помощь и  прощается с ними 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 садятся на свой любимый Весёлый паровозик и уезжают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домой (на экране появляется заставка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«Паровоз»,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включается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песня «Весёлый паровоз»)</a:t>
            </a: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911DF5-2284-4D9E-A029-F29B6A6B7C45}"/>
              </a:ext>
            </a:extLst>
          </p:cNvPr>
          <p:cNvSpPr txBox="1"/>
          <p:nvPr/>
        </p:nvSpPr>
        <p:spPr>
          <a:xfrm>
            <a:off x="3282845" y="5398684"/>
            <a:ext cx="7385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5124324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633</Words>
  <Application>Microsoft Office PowerPoint</Application>
  <PresentationFormat>Широкоэкранный</PresentationFormat>
  <Paragraphs>135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User</cp:lastModifiedBy>
  <cp:revision>38</cp:revision>
  <dcterms:created xsi:type="dcterms:W3CDTF">2026-02-14T06:52:50Z</dcterms:created>
  <dcterms:modified xsi:type="dcterms:W3CDTF">2026-02-19T04:12:25Z</dcterms:modified>
</cp:coreProperties>
</file>